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6" r:id="rId13"/>
    <p:sldId id="267" r:id="rId14"/>
    <p:sldId id="271" r:id="rId15"/>
    <p:sldId id="272" r:id="rId16"/>
    <p:sldId id="274" r:id="rId17"/>
    <p:sldId id="268" r:id="rId18"/>
    <p:sldId id="273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204AD3-10AA-4D43-9882-96938CF864E4}" type="datetimeFigureOut">
              <a:rPr lang="id-ID" smtClean="0"/>
              <a:t>27/10/2014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44D196-C8B2-42E6-A1A5-B389552399D2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rwin@nawala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rwin@nawala.id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/>
              <a:t>Malware Protection </a:t>
            </a:r>
            <a:br>
              <a:rPr lang="id-ID" smtClean="0"/>
            </a:br>
            <a:r>
              <a:rPr lang="id-ID" smtClean="0"/>
              <a:t>melalui DNS Nawala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smtClean="0"/>
              <a:t>On Cybersecurity Trends and Projection 2015</a:t>
            </a:r>
          </a:p>
          <a:p>
            <a:r>
              <a:rPr lang="id-ID" smtClean="0"/>
              <a:t>By: Irwin Day – </a:t>
            </a:r>
            <a:r>
              <a:rPr lang="id-ID" smtClean="0">
                <a:hlinkClick r:id="rId2"/>
              </a:rPr>
              <a:t>irwin@nawala.id</a:t>
            </a:r>
            <a:r>
              <a:rPr lang="id-ID" smtClean="0"/>
              <a:t> -PT Nawala Indonesia</a:t>
            </a:r>
            <a:endParaRPr lang="id-ID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27" y="548679"/>
            <a:ext cx="2876849" cy="287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12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/>
              <a:t>Menggunakan DNS nawala untuk menurunkan serangan malware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557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8" y="1412776"/>
            <a:ext cx="845904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7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427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Statistik Nawala</a:t>
            </a:r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23528" y="2708920"/>
            <a:ext cx="8424936" cy="540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601418" y="5013175"/>
            <a:ext cx="79190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smtClean="0"/>
              <a:t>Jumlah domain terkait malware per </a:t>
            </a:r>
          </a:p>
          <a:p>
            <a:pPr algn="ctr"/>
            <a:r>
              <a:rPr lang="id-ID" sz="4000" b="1" smtClean="0">
                <a:solidFill>
                  <a:srgbClr val="FF0000"/>
                </a:solidFill>
              </a:rPr>
              <a:t>27 Oktober 2014: 3.369</a:t>
            </a:r>
            <a:endParaRPr lang="id-ID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/>
              <a:t>Bagaimana DNS Nawala mendeteksi malware?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618856" cy="1972816"/>
          </a:xfrm>
        </p:spPr>
        <p:txBody>
          <a:bodyPr/>
          <a:lstStyle/>
          <a:p>
            <a:r>
              <a:rPr lang="id-ID" smtClean="0"/>
              <a:t>Memonitor lonjakan query pada domain yang tidak ter-resolved.</a:t>
            </a:r>
          </a:p>
          <a:p>
            <a:pPr marL="0" indent="0">
              <a:buNone/>
            </a:pPr>
            <a:endParaRPr lang="id-ID" smtClean="0"/>
          </a:p>
          <a:p>
            <a:endParaRPr lang="id-ID" smtClean="0"/>
          </a:p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952328" cy="49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4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/>
              <a:t>Bagaimana DNS Nawala mendeteksi malware?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1"/>
            <a:ext cx="6131025" cy="892695"/>
          </a:xfrm>
        </p:spPr>
        <p:txBody>
          <a:bodyPr>
            <a:normAutofit/>
          </a:bodyPr>
          <a:lstStyle/>
          <a:p>
            <a:r>
              <a:rPr lang="id-ID" smtClean="0"/>
              <a:t>Anomaly pada ranking domain</a:t>
            </a:r>
            <a:endParaRPr lang="id-ID"/>
          </a:p>
        </p:txBody>
      </p:sp>
      <p:sp>
        <p:nvSpPr>
          <p:cNvPr id="4" name="AutoShape 2" descr="Displaying dns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276872"/>
            <a:ext cx="623196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Statistik Umum DNS Nawala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smtClean="0"/>
              <a:t># User : +- 8 juta</a:t>
            </a:r>
          </a:p>
          <a:p>
            <a:r>
              <a:rPr lang="id-ID" smtClean="0"/>
              <a:t># Database per Okt. 2014: +- 800.000</a:t>
            </a:r>
          </a:p>
          <a:p>
            <a:r>
              <a:rPr lang="id-ID" smtClean="0"/>
              <a:t># Query per day: 1,2 Milliar</a:t>
            </a:r>
          </a:p>
          <a:p>
            <a:r>
              <a:rPr lang="id-ID" smtClean="0"/>
              <a:t># succesfull Filtering per Month: 19,8 Juta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16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Feature DNS Nawala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smtClean="0"/>
              <a:t>Filtered DNS</a:t>
            </a:r>
          </a:p>
          <a:p>
            <a:r>
              <a:rPr lang="id-ID" smtClean="0"/>
              <a:t>DNS Security Extention (DNSSEC)</a:t>
            </a:r>
          </a:p>
          <a:p>
            <a:r>
              <a:rPr lang="id-ID" smtClean="0"/>
              <a:t>Encrypted Communication antara Client dan Server via SSL Port (Local DNS Proxy) – client download via : http:www.nawala.id/downloads </a:t>
            </a: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253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Bagaimana Menghindari Malware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smtClean="0"/>
              <a:t>Malware pada masuk ke komputer melalui instalasi perangkat lunak atau melalui web site yang telah terinfeksi malware.</a:t>
            </a:r>
          </a:p>
          <a:p>
            <a:r>
              <a:rPr lang="id-ID" smtClean="0"/>
              <a:t>Hanya mengunduh perangkat lunak dari sumber resmi.</a:t>
            </a:r>
          </a:p>
          <a:p>
            <a:r>
              <a:rPr lang="id-ID" smtClean="0"/>
              <a:t>Lengkapi komputer anda dengan perangkat firewall dan antimalware</a:t>
            </a: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58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Terima Kasih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d-ID" smtClean="0"/>
              <a:t>Irwin Day</a:t>
            </a:r>
          </a:p>
          <a:p>
            <a:r>
              <a:rPr lang="id-ID" smtClean="0">
                <a:hlinkClick r:id="rId2"/>
              </a:rPr>
              <a:t>irwin@nawala.id</a:t>
            </a:r>
            <a:endParaRPr lang="id-ID" smtClean="0"/>
          </a:p>
          <a:p>
            <a:r>
              <a:rPr lang="id-ID" smtClean="0"/>
              <a:t>PT. Nawala Indonesia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585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Malware adalah ancaman keamanan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Dimanfaatkan untuk melakukan email spam, mencuri akun, mengambil informasi sensitif/penting, melakukan ddos, mengambil alih kendali komputer/botnet.</a:t>
            </a:r>
          </a:p>
          <a:p>
            <a:r>
              <a:rPr lang="id-ID" smtClean="0"/>
              <a:t>25% dari komputer di dunia terinfeksi oleh malware (</a:t>
            </a:r>
            <a:r>
              <a:rPr lang="id-ID"/>
              <a:t>Panda Security Report</a:t>
            </a:r>
            <a:r>
              <a:rPr lang="id-ID"/>
              <a:t>. </a:t>
            </a:r>
            <a:r>
              <a:rPr lang="id-ID" smtClean="0"/>
              <a:t>2013)</a:t>
            </a:r>
          </a:p>
          <a:p>
            <a:r>
              <a:rPr lang="id-ID" smtClean="0"/>
              <a:t>Protocol yang digunakan adalah HTTP dan DNS.</a:t>
            </a: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733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Malware Activity</a:t>
            </a:r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02764"/>
            <a:ext cx="8229600" cy="45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4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Top Ten BotNets 2013</a:t>
            </a:r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38338"/>
            <a:ext cx="8229600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3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Top Ten Malware 2013</a:t>
            </a:r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350" y="1706562"/>
            <a:ext cx="4305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1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Seberapa Serius serangan Malware?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51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498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547664" y="3573016"/>
            <a:ext cx="7350852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378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" y="836712"/>
            <a:ext cx="8898630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1520" y="2276872"/>
            <a:ext cx="8568952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379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7" y="476672"/>
            <a:ext cx="868215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96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127</TotalTime>
  <Words>237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Malware Protection  melalui DNS Nawala</vt:lpstr>
      <vt:lpstr>Malware adalah ancaman keamanan</vt:lpstr>
      <vt:lpstr>Malware Activity</vt:lpstr>
      <vt:lpstr>Top Ten BotNets 2013</vt:lpstr>
      <vt:lpstr>Top Ten Malware 2013</vt:lpstr>
      <vt:lpstr>Seberapa Serius serangan Malware?</vt:lpstr>
      <vt:lpstr>PowerPoint Presentation</vt:lpstr>
      <vt:lpstr>PowerPoint Presentation</vt:lpstr>
      <vt:lpstr>PowerPoint Presentation</vt:lpstr>
      <vt:lpstr>Menggunakan DNS nawala untuk menurunkan serangan malware</vt:lpstr>
      <vt:lpstr>PowerPoint Presentation</vt:lpstr>
      <vt:lpstr>Statistik Nawala</vt:lpstr>
      <vt:lpstr>Bagaimana DNS Nawala mendeteksi malware?</vt:lpstr>
      <vt:lpstr>Bagaimana DNS Nawala mendeteksi malware?</vt:lpstr>
      <vt:lpstr>Statistik Umum DNS Nawala</vt:lpstr>
      <vt:lpstr>Feature DNS Nawala</vt:lpstr>
      <vt:lpstr>Bagaimana Menghindari Malware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Protection melalui</dc:title>
  <dc:creator>Irwin Day</dc:creator>
  <cp:lastModifiedBy>Irwin Day</cp:lastModifiedBy>
  <cp:revision>17</cp:revision>
  <dcterms:created xsi:type="dcterms:W3CDTF">2014-10-27T08:57:34Z</dcterms:created>
  <dcterms:modified xsi:type="dcterms:W3CDTF">2014-10-27T11:05:11Z</dcterms:modified>
</cp:coreProperties>
</file>